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AA58A-1280-3F61-803E-9F17D7BF1E7E}" v="21" dt="2024-11-15T12:13:45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51" d="100"/>
          <a:sy n="51" d="100"/>
        </p:scale>
        <p:origin x="2856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A75EB-0655-EC80-14B9-9BD358B99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5AFC83-A28A-595E-8C6A-6706F751B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3B1FE4-2FE6-EB0B-85F7-29BA71B8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A73CF3-66C9-6049-17BA-C9703147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819898-125D-0FAD-6469-AA94DBD3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106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63A36-9DC8-DE7A-DE87-5714936A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F87534-F0F3-6799-9AC5-3CF379042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0EE327-866D-C15D-3D04-7C95B8B15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167C72-FA2A-AB78-7728-0259D560C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2D030F-F88B-52F9-B0C0-7A8F1D6C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8017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67C732-F0BE-E481-833F-E7CAC05DE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35506FA-AB22-7178-FEB2-E9DD71D10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4F1F6A-61E5-02E3-E4CA-DD8EDF1BB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46C6EE-CC5A-3165-D16F-10E1754A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7C0356-E2A9-BC86-EBFE-5574BB35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58680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711C8-7B40-818B-C934-D451A45B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7B1F38-A011-154B-ACE2-DA6552A0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2035C1-670F-00C6-7BC5-5378E47E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770710-B82B-D54B-3FD8-416979A3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062C64-0A67-62DE-A939-FC65BBE9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6258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A0E73-E501-E526-E1F0-8979907D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0C1139-513C-7350-F402-631F537E8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2C5A42-28F8-A4B0-136E-7ADC5629D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A68638-FFA3-9E07-9B4C-B4A19F88A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754C1C-67BE-5F53-AC5F-017F22FF3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499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7BB81-E3E7-1DF2-FA84-E5C97795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56619E-8F0C-B9FF-902A-AAC03735BD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347867-6090-D989-776C-F2C94C419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7E77F1-66EA-2A4C-C9C2-AC596B95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374F2-2B92-CD79-B31B-C07356FDB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B82DC35-9639-BB11-543D-0593D5328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2865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0BEB6-0F4F-241B-92F9-50ED480B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C79CE3-8266-944D-87B4-83D7E9D80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AD6246-02DD-1A4D-D47C-63249707D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305CC2-2921-06D5-7BD8-A07A128ABD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4EDA908-E114-AA94-A069-9295BC145E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9A1ACC9-EFEA-3ABC-CF93-3ECCE4C0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EA3B939-C055-B4B1-DC8C-9BAACE46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E4B8D4-3579-E2F4-EEE5-B02A61813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172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5D1F9-6004-ABC1-615E-96629071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C03F41-AE22-8818-DB42-6CFADDF0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DFF04B5-500F-DBAE-1E0E-8C9704E6D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EAF66C-575C-68B9-88B8-226683DA7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351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8E511C2-25FD-8620-C728-5B09FD27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6CF3C8F-CC5B-740E-9782-7F3F2C77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989141-705B-BB93-CA6F-97515CEE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9327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0D0CA6-27E7-A60F-FA77-5CAF8C5A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CFC966-761D-21B6-BFB4-6755F35F0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DCB4E6-93FA-C372-8A73-B7CD37405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C5801EA-08D0-3C15-82E2-9051DF3DE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FF3ACC-BB1A-D4AF-14D2-C64CEF1B5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D936F5-2D35-9551-6775-A1192AB7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888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04BB3-B960-211A-36FF-5ACE38F46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4B9A24-CA1B-638F-7EF8-22247D6E9E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980DFF-3F9A-5DC3-44F4-11049C49D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9324FE-F666-CB2A-6CE1-6814009C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6FF2E20-759B-2BBB-682B-0FE6DE1F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C1EF06-0C18-00E0-C5F1-D8BCF00B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990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0C9A32-59F0-DAF5-7371-1F1DBB163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618185-5B96-8C6A-5369-6B292C7C7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CF7A5A-7346-2B81-FB84-F3EDCB762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681552-976F-48E1-926A-D34A45FD23AB}" type="datetimeFigureOut">
              <a:rPr lang="es-AR" smtClean="0"/>
              <a:t>15/11/2024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2D6CF8-A37E-4B57-B9CD-B4E1EAF9C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18B55A-004A-AD69-EA44-D2B147EF1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0B6FCC-0C87-49B8-9645-FCA280E62D1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502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2BB4C-7BEB-6093-7F8A-310E07E0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FF55CA8-0920-1887-45AA-B6A8D8C5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94" b="19294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2166A3A-1186-548A-FF81-D7157AE40266}"/>
              </a:ext>
            </a:extLst>
          </p:cNvPr>
          <p:cNvSpPr txBox="1"/>
          <p:nvPr/>
        </p:nvSpPr>
        <p:spPr>
          <a:xfrm>
            <a:off x="494272" y="2693773"/>
            <a:ext cx="5878393" cy="646331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 </a:t>
            </a:r>
            <a:r>
              <a:rPr lang="es-MX" sz="3600" dirty="0" err="1">
                <a:solidFill>
                  <a:srgbClr val="00206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By</a:t>
            </a:r>
            <a:r>
              <a:rPr lang="es-MX" sz="3600" dirty="0">
                <a:solidFill>
                  <a:srgbClr val="00206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 </a:t>
            </a:r>
            <a:r>
              <a:rPr lang="es-MX" sz="3600" dirty="0">
                <a:solidFill>
                  <a:srgbClr val="FF000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generic_name_1</a:t>
            </a:r>
            <a:endParaRPr lang="es-AR" sz="3600" dirty="0">
              <a:solidFill>
                <a:srgbClr val="FF0000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ECE596-1C6D-A6FF-DA93-C0B2D2DC84C7}"/>
              </a:ext>
            </a:extLst>
          </p:cNvPr>
          <p:cNvSpPr txBox="1"/>
          <p:nvPr/>
        </p:nvSpPr>
        <p:spPr>
          <a:xfrm>
            <a:off x="172996" y="1603627"/>
            <a:ext cx="10466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dirty="0">
                <a:solidFill>
                  <a:srgbClr val="FF000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Meteoric</a:t>
            </a:r>
            <a:r>
              <a:rPr lang="es-MX" sz="60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 </a:t>
            </a:r>
            <a:r>
              <a:rPr lang="es-MX" sz="6000" dirty="0">
                <a:solidFill>
                  <a:srgbClr val="002060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space</a:t>
            </a:r>
            <a:endParaRPr lang="es-AR" sz="6000" dirty="0">
              <a:solidFill>
                <a:srgbClr val="002060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2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D01E7-471E-63A9-518F-725B7CEEA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7B86D83-76E8-F9A6-5F0B-9487D0BC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1" r="19294" b="11223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7BEEB19-8778-4A78-9250-D712B16752CA}"/>
              </a:ext>
            </a:extLst>
          </p:cNvPr>
          <p:cNvSpPr txBox="1"/>
          <p:nvPr/>
        </p:nvSpPr>
        <p:spPr>
          <a:xfrm>
            <a:off x="172996" y="817243"/>
            <a:ext cx="104661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Introduccion</a:t>
            </a:r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 err="1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MeteoricSpace</a:t>
            </a:r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 se basa en el clásico juego “</a:t>
            </a:r>
            <a:r>
              <a:rPr lang="es-MX" dirty="0" err="1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Galaga</a:t>
            </a:r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”</a:t>
            </a:r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16564E2-7C38-73E9-CF06-7F1C05071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712" y="3007430"/>
            <a:ext cx="1856080" cy="2386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847BE69-A0F5-39D8-0576-CE017883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645" y="2964947"/>
            <a:ext cx="4857743" cy="242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3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8A7E4-3F1C-4F07-169D-A4E6CCFD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1495C1B-E70C-1817-E689-A10277188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5" t="53838" r="5080" b="-34544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88FBDB4-D575-55E5-8E39-587B37521C40}"/>
              </a:ext>
            </a:extLst>
          </p:cNvPr>
          <p:cNvSpPr txBox="1"/>
          <p:nvPr/>
        </p:nvSpPr>
        <p:spPr>
          <a:xfrm>
            <a:off x="172996" y="817243"/>
            <a:ext cx="10466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del código : Nave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2A6E57-50BE-27DB-3DFC-9CDB92DA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5" y="2028825"/>
            <a:ext cx="376237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490F059-F132-219C-B0A9-3E84B338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143" y="2136019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982710F-0311-2088-9F03-AE82A0248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993" y="5314950"/>
            <a:ext cx="187642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343CC55-2A7B-41FA-752F-373AC4177EE8}"/>
              </a:ext>
            </a:extLst>
          </p:cNvPr>
          <p:cNvSpPr txBox="1"/>
          <p:nvPr/>
        </p:nvSpPr>
        <p:spPr>
          <a:xfrm>
            <a:off x="3572329" y="6211669"/>
            <a:ext cx="622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Por cada impacto que la nave sufra se reducirá la vida</a:t>
            </a:r>
          </a:p>
        </p:txBody>
      </p:sp>
    </p:spTree>
    <p:extLst>
      <p:ext uri="{BB962C8B-B14F-4D97-AF65-F5344CB8AC3E}">
        <p14:creationId xmlns:p14="http://schemas.microsoft.com/office/powerpoint/2010/main" val="384110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1830C-380A-738A-1324-20DFCE97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D4E583F-A354-C481-6A58-398A7216E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t="47819" r="42361" b="-3607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B2929FF-5832-E51E-ECD9-6921F0474878}"/>
              </a:ext>
            </a:extLst>
          </p:cNvPr>
          <p:cNvSpPr txBox="1"/>
          <p:nvPr/>
        </p:nvSpPr>
        <p:spPr>
          <a:xfrm>
            <a:off x="172996" y="817243"/>
            <a:ext cx="10466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del código: </a:t>
            </a:r>
            <a:r>
              <a:rPr lang="es-MX" sz="3200" dirty="0" err="1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Hitbox</a:t>
            </a:r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Esta clase permite que las entidades del juego detecten si están en colisión con otras entidades, utilizando el rango de colisión de cada una.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A2C7D05-C10A-0D43-3C7E-4D5ABFC2F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6" y="3064383"/>
            <a:ext cx="95916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C6122EB-B158-0309-192B-B2CB02E7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92" y="4219087"/>
            <a:ext cx="12001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C5BEDE6-9EB6-91A1-70DE-7A2B4A455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92" y="3064383"/>
            <a:ext cx="1200150" cy="104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78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54A77-2042-9A09-2DCB-511057BB7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5F10BAE-2759-7130-6816-A376F474E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1" r="19295" b="7073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EAD1B5-85B8-1EB8-0288-DF97C953E1BB}"/>
              </a:ext>
            </a:extLst>
          </p:cNvPr>
          <p:cNvSpPr txBox="1"/>
          <p:nvPr/>
        </p:nvSpPr>
        <p:spPr>
          <a:xfrm>
            <a:off x="51255" y="393799"/>
            <a:ext cx="1231509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del código: Nivel</a:t>
            </a: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1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La clase Nivel gestiona la progresión del juego                   Esta clase tiene composición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4808963-8D5F-4514-2C14-D40666E4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96" y="2230584"/>
            <a:ext cx="66865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F3ADC47-1FA3-5A3A-481A-7BD3247E0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833" y="2311546"/>
            <a:ext cx="39433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382B520-66E9-0494-43F4-F101DE0D47E5}"/>
              </a:ext>
            </a:extLst>
          </p:cNvPr>
          <p:cNvSpPr txBox="1"/>
          <p:nvPr/>
        </p:nvSpPr>
        <p:spPr>
          <a:xfrm>
            <a:off x="558982" y="5707209"/>
            <a:ext cx="11294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Y crea distintos meteoritos                                                                Los niveles van 	</a:t>
            </a: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con diferentes características				   incrementando a medida </a:t>
            </a: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								   que el jugador va 										   destruyendo meteoritos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								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8411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4749E-B463-35EA-C88C-47540F3A4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4303B69-13AE-E90A-C7F4-5B56F25FF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0" t="10052" r="22545" b="34004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85DB4C5-5503-BD16-EBEA-2673FB537958}"/>
              </a:ext>
            </a:extLst>
          </p:cNvPr>
          <p:cNvSpPr txBox="1"/>
          <p:nvPr/>
        </p:nvSpPr>
        <p:spPr>
          <a:xfrm>
            <a:off x="51255" y="393799"/>
            <a:ext cx="12315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 código: Fondo</a:t>
            </a: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1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El objeto fondo gestiona el fondo del juego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2771DD2-89E0-72E1-C2CC-500E0E9C3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14" y="2300287"/>
            <a:ext cx="40862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77472424-7D6F-278F-891A-22C70590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94" y="2301418"/>
            <a:ext cx="1567965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863B3FE7-31E4-274B-0C4F-267AA183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59" y="2300287"/>
            <a:ext cx="1567965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E66C29E2-0785-D538-8AAB-835431A45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7" y="2300287"/>
            <a:ext cx="1581252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E35D9BC6-FC64-B3A8-8B8C-7F594E66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102" y="2300287"/>
            <a:ext cx="1567965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CB4B7BB1-2EAA-8336-9494-B2B65D72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80" y="2300287"/>
            <a:ext cx="1567965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4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1A688-D8CF-72E5-5F9A-CA36665C3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9BDF13-1EE1-8A28-2C72-3A5C1D8C3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6" t="23043" b="10272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F6F23F0-C324-7A97-FFC6-C86A017BF68A}"/>
              </a:ext>
            </a:extLst>
          </p:cNvPr>
          <p:cNvSpPr txBox="1"/>
          <p:nvPr/>
        </p:nvSpPr>
        <p:spPr>
          <a:xfrm>
            <a:off x="51255" y="393799"/>
            <a:ext cx="1231509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 código: Bala y Meteorito</a:t>
            </a: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Bala: Representa el proyectil disparado por la nave.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Meteorito: Representa los meteoritos que caen y se mueven en el juego. </a:t>
            </a: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9D0005D-CD7D-166F-1943-74F905D7A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" y="2162719"/>
            <a:ext cx="6021978" cy="43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43F84F6-7FC4-F647-ADBE-3CB830EC1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310" y="1948874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B21F0E7-C098-9BAA-F3B3-A25B4FF8F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" y="4365916"/>
            <a:ext cx="660082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EBB9272B-7961-E27B-D302-420A67B9D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42325" y="4119563"/>
            <a:ext cx="12192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>
            <a:extLst>
              <a:ext uri="{FF2B5EF4-FFF2-40B4-BE49-F238E27FC236}">
                <a16:creationId xmlns:a16="http://schemas.microsoft.com/office/drawing/2014/main" id="{32AA8B84-EE69-35CE-3B32-FF2F21185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50175" y="46243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5401AF60-D5F4-53C8-7810-9E2D119CE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18300" y="4624388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329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D1C5-6586-F524-7D2B-A3012FBE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6F03401-D872-0C23-CB15-F08E721A8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3" t="53141" r="24600" b="2422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AA1191D-698D-5558-48E8-C176337BF775}"/>
              </a:ext>
            </a:extLst>
          </p:cNvPr>
          <p:cNvSpPr txBox="1"/>
          <p:nvPr/>
        </p:nvSpPr>
        <p:spPr>
          <a:xfrm>
            <a:off x="51255" y="393799"/>
            <a:ext cx="1231509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Estructura del código: Habilidades</a:t>
            </a:r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r>
              <a:rPr lang="es-MX" dirty="0">
                <a:solidFill>
                  <a:schemeClr val="bg1"/>
                </a:solidFill>
                <a:effectLst>
                  <a:glow rad="127000">
                    <a:schemeClr val="accent5">
                      <a:lumMod val="50000"/>
                    </a:schemeClr>
                  </a:glow>
                </a:effectLst>
                <a:latin typeface="Rocket Rinder" panose="02000500000000000000" pitchFamily="2" charset="0"/>
              </a:rPr>
              <a:t>Cada uno de estos objetos representa una habilidad específica en el juego:</a:t>
            </a: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pic>
        <p:nvPicPr>
          <p:cNvPr id="8201" name="Picture 9">
            <a:extLst>
              <a:ext uri="{FF2B5EF4-FFF2-40B4-BE49-F238E27FC236}">
                <a16:creationId xmlns:a16="http://schemas.microsoft.com/office/drawing/2014/main" id="{DC7761A2-D997-5B8D-689D-3B40AAADA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17" y="2302014"/>
            <a:ext cx="40862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>
            <a:extLst>
              <a:ext uri="{FF2B5EF4-FFF2-40B4-BE49-F238E27FC236}">
                <a16:creationId xmlns:a16="http://schemas.microsoft.com/office/drawing/2014/main" id="{B0937ADC-F55B-B258-A1BA-23B686ACA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2" y="3724379"/>
            <a:ext cx="36671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>
            <a:extLst>
              <a:ext uri="{FF2B5EF4-FFF2-40B4-BE49-F238E27FC236}">
                <a16:creationId xmlns:a16="http://schemas.microsoft.com/office/drawing/2014/main" id="{351A73D1-8725-B1F8-9DBB-331705048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42" y="5445212"/>
            <a:ext cx="40767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>
            <a:extLst>
              <a:ext uri="{FF2B5EF4-FFF2-40B4-BE49-F238E27FC236}">
                <a16:creationId xmlns:a16="http://schemas.microsoft.com/office/drawing/2014/main" id="{AAF55439-478D-E71D-9583-A44D87095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035" y="1904827"/>
            <a:ext cx="1841679" cy="184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>
            <a:extLst>
              <a:ext uri="{FF2B5EF4-FFF2-40B4-BE49-F238E27FC236}">
                <a16:creationId xmlns:a16="http://schemas.microsoft.com/office/drawing/2014/main" id="{C8432926-91D0-8085-002A-B9ED096C5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210" y="3410671"/>
            <a:ext cx="1841679" cy="184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>
            <a:extLst>
              <a:ext uri="{FF2B5EF4-FFF2-40B4-BE49-F238E27FC236}">
                <a16:creationId xmlns:a16="http://schemas.microsoft.com/office/drawing/2014/main" id="{90D25203-8EF1-5399-3AEC-5B5CED147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69" y="5098082"/>
            <a:ext cx="1186009" cy="126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872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49582-3A8A-6705-CB4E-BA92AC64B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B8EE950-117C-8285-5465-59CDE2775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7" t="2494" r="33453" b="40636"/>
          <a:stretch/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C28296-4093-3073-EA99-EE54AB93A225}"/>
              </a:ext>
            </a:extLst>
          </p:cNvPr>
          <p:cNvSpPr txBox="1"/>
          <p:nvPr/>
        </p:nvSpPr>
        <p:spPr>
          <a:xfrm>
            <a:off x="51255" y="393799"/>
            <a:ext cx="12315095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2800" dirty="0">
                <a:solidFill>
                  <a:schemeClr val="bg1"/>
                </a:solidFill>
                <a:effectLst>
                  <a:glow rad="127000">
                    <a:srgbClr val="A02B93">
                      <a:lumMod val="50000"/>
                    </a:srgbClr>
                  </a:glow>
                </a:effectLst>
                <a:latin typeface="Rocket Rinder"/>
                <a:cs typeface="Arial"/>
              </a:rPr>
              <a:t>Herencia</a:t>
            </a:r>
            <a:endParaRPr lang="es-ES" dirty="0">
              <a:solidFill>
                <a:schemeClr val="bg1"/>
              </a:solidFill>
              <a:latin typeface="Rocket Rinder"/>
            </a:endParaRPr>
          </a:p>
          <a:p>
            <a:br>
              <a:rPr lang="en-US" dirty="0"/>
            </a:br>
            <a:endParaRPr lang="en-US" dirty="0"/>
          </a:p>
          <a:p>
            <a:endParaRPr lang="es-MX" sz="3200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  <a:p>
            <a:endParaRPr lang="es-MX" dirty="0">
              <a:solidFill>
                <a:schemeClr val="bg1"/>
              </a:solidFill>
              <a:effectLst>
                <a:glow rad="127000">
                  <a:schemeClr val="accent5">
                    <a:lumMod val="50000"/>
                  </a:schemeClr>
                </a:glow>
              </a:effectLst>
              <a:latin typeface="Rocket Rinder" panose="02000500000000000000" pitchFamily="2" charset="0"/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8E50697A-5809-8486-476A-DD140973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9" y="1398921"/>
            <a:ext cx="8201025" cy="19145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564950D-4FB0-AB81-D073-BAC36F0C0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29" y="3697955"/>
            <a:ext cx="3848100" cy="2028825"/>
          </a:xfrm>
          <a:prstGeom prst="rect">
            <a:avLst/>
          </a:prstGeom>
        </p:spPr>
      </p:pic>
      <p:pic>
        <p:nvPicPr>
          <p:cNvPr id="4" name="Imagen 3" descr="Patrón de fondo&#10;&#10;Descripción generada automáticamente">
            <a:extLst>
              <a:ext uri="{FF2B5EF4-FFF2-40B4-BE49-F238E27FC236}">
                <a16:creationId xmlns:a16="http://schemas.microsoft.com/office/drawing/2014/main" id="{06E9EDBF-9AC5-5DF9-88EB-93C17A2E9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117" y="3698708"/>
            <a:ext cx="4743450" cy="202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75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308</Words>
  <Application>Microsoft Office PowerPoint</Application>
  <PresentationFormat>Panorámica</PresentationFormat>
  <Paragraphs>47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Franco Lapalma</dc:creator>
  <cp:lastModifiedBy>Franco Lapalma</cp:lastModifiedBy>
  <cp:revision>16</cp:revision>
  <dcterms:created xsi:type="dcterms:W3CDTF">2024-11-15T01:29:37Z</dcterms:created>
  <dcterms:modified xsi:type="dcterms:W3CDTF">2024-11-15T12:16:19Z</dcterms:modified>
</cp:coreProperties>
</file>